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69" autoAdjust="0"/>
  </p:normalViewPr>
  <p:slideViewPr>
    <p:cSldViewPr>
      <p:cViewPr varScale="1">
        <p:scale>
          <a:sx n="104" d="100"/>
          <a:sy n="104" d="100"/>
        </p:scale>
        <p:origin x="-11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3D4-E1F5-4AA0-A694-69F4441DBFC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BFD-1777-4F73-8AF1-2490DFCEB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3D4-E1F5-4AA0-A694-69F4441DBFC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BFD-1777-4F73-8AF1-2490DFCEB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3D4-E1F5-4AA0-A694-69F4441DBFC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BFD-1777-4F73-8AF1-2490DFCEB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3D4-E1F5-4AA0-A694-69F4441DBFC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BFD-1777-4F73-8AF1-2490DFCEB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3D4-E1F5-4AA0-A694-69F4441DBFC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BFD-1777-4F73-8AF1-2490DFCEB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3D4-E1F5-4AA0-A694-69F4441DBFC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BFD-1777-4F73-8AF1-2490DFCEB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3D4-E1F5-4AA0-A694-69F4441DBFC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BFD-1777-4F73-8AF1-2490DFCEB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3D4-E1F5-4AA0-A694-69F4441DBFC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DCBFD-1777-4F73-8AF1-2490DFCEBA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3D4-E1F5-4AA0-A694-69F4441DBFC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BFD-1777-4F73-8AF1-2490DFCEB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3D4-E1F5-4AA0-A694-69F4441DBFC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9EDCBFD-1777-4F73-8AF1-2490DFCEB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202A3D4-E1F5-4AA0-A694-69F4441DBFC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BFD-1777-4F73-8AF1-2490DFCEB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202A3D4-E1F5-4AA0-A694-69F4441DBFC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9EDCBFD-1777-4F73-8AF1-2490DFCEB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600210"/>
          </a:xfrm>
        </p:spPr>
        <p:txBody>
          <a:bodyPr/>
          <a:lstStyle/>
          <a:p>
            <a:r>
              <a:rPr lang="ru-RU" dirty="0" smtClean="0"/>
              <a:t>Проектная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00240"/>
            <a:ext cx="5715008" cy="464347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Такие разные деньги</a:t>
            </a:r>
          </a:p>
          <a:p>
            <a:pPr algn="l"/>
            <a:r>
              <a:rPr lang="ru-RU" dirty="0" smtClean="0"/>
              <a:t>Автор: Воронин Илья</a:t>
            </a:r>
          </a:p>
          <a:p>
            <a:pPr algn="l"/>
            <a:r>
              <a:rPr lang="ru-RU" dirty="0" smtClean="0"/>
              <a:t>Руководитель проекта: </a:t>
            </a:r>
            <a:r>
              <a:rPr lang="ru-RU" dirty="0" err="1" smtClean="0"/>
              <a:t>Москаленко</a:t>
            </a:r>
            <a:r>
              <a:rPr lang="ru-RU" dirty="0" smtClean="0"/>
              <a:t> Н.М.</a:t>
            </a:r>
          </a:p>
          <a:p>
            <a:pPr algn="l"/>
            <a:r>
              <a:rPr lang="ru-RU" dirty="0" smtClean="0"/>
              <a:t>Консультант: Воронина Е.Н. – мама</a:t>
            </a:r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r>
              <a:rPr lang="ru-RU" dirty="0" smtClean="0"/>
              <a:t>Тогучин 2012-2013 учебный  год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на портфоли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8940" y="1428736"/>
            <a:ext cx="3395060" cy="500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Я </a:t>
            </a:r>
            <a:r>
              <a:rPr lang="ru-RU" sz="3600" dirty="0" smtClean="0">
                <a:solidFill>
                  <a:srgbClr val="FF0000"/>
                </a:solidFill>
              </a:rPr>
              <a:t>исследовал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интересные факты про деньги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30 лет монета может находиться в обращении, не теряя своего вида. За это время её хозяевами могут побывать от 15 до 25 000 человек.</a:t>
            </a:r>
          </a:p>
          <a:p>
            <a:r>
              <a:rPr lang="ru-RU" sz="1600" dirty="0" smtClean="0"/>
              <a:t>Средний срок службы купюры - от 1,5 до 12 лет.</a:t>
            </a:r>
          </a:p>
          <a:p>
            <a:r>
              <a:rPr lang="ru-RU" sz="1600" dirty="0" smtClean="0"/>
              <a:t> 4 598 750 банкнот достоинством в 1000 рублей необходимо, чтобы выстроить из купюр стопку высотой с Останкинскую башню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В однокопеечных монетах миллион рублей весит 100 тонн. </a:t>
            </a:r>
          </a:p>
          <a:p>
            <a:endParaRPr lang="ru-RU" sz="1600" dirty="0"/>
          </a:p>
        </p:txBody>
      </p:sp>
      <p:pic>
        <p:nvPicPr>
          <p:cNvPr id="5" name="Picture 8" descr="башня останкинск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00372"/>
            <a:ext cx="1321566" cy="1799619"/>
          </a:xfrm>
          <a:prstGeom prst="rect">
            <a:avLst/>
          </a:prstGeom>
          <a:noFill/>
        </p:spPr>
      </p:pic>
      <p:pic>
        <p:nvPicPr>
          <p:cNvPr id="6" name="Picture 5" descr="STP63832"/>
          <p:cNvPicPr>
            <a:picLocks noChangeAspect="1" noChangeArrowheads="1"/>
          </p:cNvPicPr>
          <p:nvPr/>
        </p:nvPicPr>
        <p:blipFill>
          <a:blip r:embed="rId3">
            <a:lum bright="12000" contrast="18000"/>
          </a:blip>
          <a:srcRect/>
          <a:stretch>
            <a:fillRect/>
          </a:stretch>
        </p:blipFill>
        <p:spPr>
          <a:xfrm>
            <a:off x="1928794" y="5703866"/>
            <a:ext cx="2567854" cy="11541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</a:rPr>
              <a:t>Поговорки и пословицы про деньги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Без денег сон крепче.</a:t>
            </a:r>
          </a:p>
          <a:p>
            <a:r>
              <a:rPr lang="ru-RU" dirty="0" smtClean="0"/>
              <a:t>Без хозяина деньги – черепки.</a:t>
            </a:r>
          </a:p>
          <a:p>
            <a:r>
              <a:rPr lang="ru-RU" dirty="0" smtClean="0"/>
              <a:t>Береги хлеб в углу, а деньги – в узлу.</a:t>
            </a:r>
          </a:p>
          <a:p>
            <a:r>
              <a:rPr lang="ru-RU" dirty="0" smtClean="0"/>
              <a:t>В чужом кармане трудно деньги проверять.</a:t>
            </a:r>
          </a:p>
          <a:p>
            <a:r>
              <a:rPr lang="ru-RU" dirty="0" smtClean="0"/>
              <a:t>Время – деньги.</a:t>
            </a:r>
          </a:p>
          <a:p>
            <a:r>
              <a:rPr lang="ru-RU" dirty="0" smtClean="0"/>
              <a:t>Деньги к деньгам льнут.</a:t>
            </a:r>
          </a:p>
          <a:p>
            <a:r>
              <a:rPr lang="ru-RU" dirty="0" smtClean="0"/>
              <a:t>Деньги не пахнут.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Выводы: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Мне удалось достигнуть поставленной цели. Я узнал, что такое деньги, их происхождение и их функции.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Использованные источники: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Сеть интернет</a:t>
            </a:r>
          </a:p>
          <a:p>
            <a:r>
              <a:rPr lang="ru-RU" dirty="0" smtClean="0"/>
              <a:t>Детская энциклопедия РОСМЭН Деньги </a:t>
            </a:r>
          </a:p>
          <a:p>
            <a:r>
              <a:rPr lang="ru-RU" dirty="0" smtClean="0"/>
              <a:t>журнал Монеты и купюры мира( коллекция для взрослых)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Спасибо за внимание!!!)))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FFFF00"/>
                </a:solidFill>
              </a:rPr>
              <a:t>А НА ПОСЛЕДОК ХОЧЕТСЯ СКАЗАТЬ: НЕ ИМЕЙ 100 РУБЛЕЙ, А ИМЕЙ </a:t>
            </a:r>
            <a:r>
              <a:rPr lang="ru-RU" sz="5400" dirty="0" smtClean="0">
                <a:solidFill>
                  <a:srgbClr val="FF0000"/>
                </a:solidFill>
              </a:rPr>
              <a:t>100 ДРУЗЕЙ!!!!!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u="sng" dirty="0" smtClean="0"/>
              <a:t>Цель работы</a:t>
            </a:r>
            <a:r>
              <a:rPr lang="ru-RU" sz="2400" dirty="0" smtClean="0"/>
              <a:t>: предметом исследования в моей работе являются деньги, их происхождение и функции.</a:t>
            </a:r>
            <a:endParaRPr lang="ru-RU" sz="2400" dirty="0"/>
          </a:p>
        </p:txBody>
      </p:sp>
      <p:pic>
        <p:nvPicPr>
          <p:cNvPr id="4" name="Содержимое 3" descr="1280237503_2343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428736"/>
            <a:ext cx="6898771" cy="51740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dirty="0" smtClean="0">
                <a:solidFill>
                  <a:srgbClr val="00B0F0"/>
                </a:solidFill>
              </a:rPr>
              <a:t>Что такое деньги?</a:t>
            </a:r>
            <a:br>
              <a:rPr lang="ru-RU" sz="6700" dirty="0" smtClean="0">
                <a:solidFill>
                  <a:srgbClr val="00B0F0"/>
                </a:solidFill>
              </a:rPr>
            </a:br>
            <a:r>
              <a:rPr lang="ru-RU" sz="3200" b="1" i="1" dirty="0" smtClean="0">
                <a:solidFill>
                  <a:srgbClr val="00B0F0"/>
                </a:solidFill>
              </a:rPr>
              <a:t/>
            </a:r>
            <a:br>
              <a:rPr lang="ru-RU" sz="3200" b="1" i="1" dirty="0" smtClean="0">
                <a:solidFill>
                  <a:srgbClr val="00B0F0"/>
                </a:solidFill>
              </a:rPr>
            </a:b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Я думаю , что деньги – это особый товар, который можно обменять на другие товары и услуги.</a:t>
            </a:r>
            <a:r>
              <a:rPr lang="ru-RU" sz="5400" b="1" i="1" dirty="0" smtClean="0">
                <a:solidFill>
                  <a:srgbClr val="002060"/>
                </a:solidFill>
              </a:rPr>
              <a:t/>
            </a:r>
            <a:br>
              <a:rPr lang="ru-RU" sz="5400" b="1" i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Происхождение денег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Я узнал, что деньги возникли еще в глубокой древности</a:t>
            </a:r>
            <a:endParaRPr lang="ru-RU" dirty="0"/>
          </a:p>
        </p:txBody>
      </p:sp>
      <p:pic>
        <p:nvPicPr>
          <p:cNvPr id="4" name="Рисунок 3" descr="view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643182"/>
            <a:ext cx="7429552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Для чего же нужны деньги?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sz="2700" dirty="0" smtClean="0">
                <a:solidFill>
                  <a:srgbClr val="00B0F0"/>
                </a:solidFill>
              </a:rPr>
              <a:t>Я думаю что деньги имеют несколько функций:</a:t>
            </a:r>
            <a:endParaRPr lang="ru-RU" sz="27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428860" y="2000240"/>
            <a:ext cx="407196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ФУНКЦИИ ДЕНЕГ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071670" y="3143248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4"/>
          </p:cNvCxnSpPr>
          <p:nvPr/>
        </p:nvCxnSpPr>
        <p:spPr>
          <a:xfrm rot="5400000">
            <a:off x="3839761" y="3804050"/>
            <a:ext cx="121444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5"/>
          </p:cNvCxnSpPr>
          <p:nvPr/>
        </p:nvCxnSpPr>
        <p:spPr>
          <a:xfrm rot="16200000" flipH="1">
            <a:off x="5720829" y="3220506"/>
            <a:ext cx="1035107" cy="667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857224" y="4143380"/>
            <a:ext cx="192882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СЛУЖАТ СРЕДСТВОМ ОБМЕНА</a:t>
            </a:r>
            <a:endParaRPr lang="ru-RU" sz="1400" dirty="0"/>
          </a:p>
        </p:txBody>
      </p:sp>
      <p:sp>
        <p:nvSpPr>
          <p:cNvPr id="12" name="Овал 11"/>
          <p:cNvSpPr/>
          <p:nvPr/>
        </p:nvSpPr>
        <p:spPr>
          <a:xfrm>
            <a:off x="3214678" y="4429132"/>
            <a:ext cx="221457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ЯВЛЯЮТСЯ ЕДИНИЦЕЙ СЧЕТА И ПОМОГАЮТ ОПРЕДЕЛИТЬ ЦЕНУ ТОВАРА</a:t>
            </a:r>
            <a:endParaRPr lang="ru-RU" sz="1200" dirty="0"/>
          </a:p>
        </p:txBody>
      </p:sp>
      <p:sp>
        <p:nvSpPr>
          <p:cNvPr id="13" name="Овал 12"/>
          <p:cNvSpPr/>
          <p:nvPr/>
        </p:nvSpPr>
        <p:spPr>
          <a:xfrm>
            <a:off x="5786446" y="4071942"/>
            <a:ext cx="207170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СЛУЖАТ СРЕДСТВОМ НАКОПЛЕНИЯ И СОХРАНЕНИЯ ЦЕННОСТЕЙ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Из книг я узнал, что</a:t>
            </a:r>
            <a:br>
              <a:rPr lang="ru-RU" sz="3200" dirty="0" smtClean="0"/>
            </a:br>
            <a:r>
              <a:rPr lang="ru-RU" sz="3200" dirty="0" smtClean="0"/>
              <a:t>первые бумажные деньги изобрели в Китае в 8 веке.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России они были введены через 1000 лет. Екатерина Вторая в 18 веке впервые ввела в обращение бумажные деньги со своим портретом  достоинством в 100 рублей. Называют бумажные деньги-</a:t>
            </a:r>
            <a:r>
              <a:rPr lang="ru-RU" sz="2400" dirty="0" smtClean="0">
                <a:solidFill>
                  <a:srgbClr val="FF0000"/>
                </a:solidFill>
              </a:rPr>
              <a:t>БАНКНОТЫ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11418"/>
            <a:ext cx="5357850" cy="2810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Я </a:t>
            </a:r>
            <a:r>
              <a:rPr lang="ru-RU" sz="4800" dirty="0" smtClean="0">
                <a:solidFill>
                  <a:srgbClr val="FF0000"/>
                </a:solidFill>
              </a:rPr>
              <a:t>провел исследование и узнал, </a:t>
            </a:r>
            <a:r>
              <a:rPr lang="ru-RU" sz="4800" dirty="0" smtClean="0">
                <a:solidFill>
                  <a:srgbClr val="FF0000"/>
                </a:solidFill>
              </a:rPr>
              <a:t>что: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view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8736"/>
            <a:ext cx="7500990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 узнал, что деньги имеют несколько свойств: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Долговечны( изготовлены из особой бумаги или металла)</a:t>
            </a:r>
          </a:p>
          <a:p>
            <a:r>
              <a:rPr lang="ru-RU" dirty="0" smtClean="0"/>
              <a:t>Портативные( имеют небольшие размеры)</a:t>
            </a:r>
          </a:p>
          <a:p>
            <a:r>
              <a:rPr lang="ru-RU" dirty="0" smtClean="0"/>
              <a:t>Имеют несколько степеней защиты от подделки</a:t>
            </a:r>
          </a:p>
          <a:p>
            <a:r>
              <a:rPr lang="ru-RU" dirty="0" smtClean="0"/>
              <a:t>Разное достоинство</a:t>
            </a:r>
          </a:p>
          <a:p>
            <a:r>
              <a:rPr lang="ru-RU" dirty="0" smtClean="0"/>
              <a:t>Имеют ограниченность производства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Приметы про деньги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467600" cy="4840303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Чешется левая ладошка - к деньгам. Надо почесать другой рукой к себе, т.е. к кисти (загрести деньги).</a:t>
            </a:r>
          </a:p>
          <a:p>
            <a:r>
              <a:rPr lang="ru-RU" sz="1800" dirty="0" smtClean="0"/>
              <a:t>Положите немного денег под скатерть или клеенку на кухне – тогда в доме всегда будут водиться деньги. </a:t>
            </a:r>
          </a:p>
          <a:p>
            <a:r>
              <a:rPr lang="ru-RU" sz="1800" dirty="0" smtClean="0"/>
              <a:t>В доме бросайте по углам мелочь, приговаривая: "Пусть прибудет в моем доме!"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Ещё хорошо положить в комнате в каждом углу по пятачку. </a:t>
            </a:r>
          </a:p>
          <a:p>
            <a:r>
              <a:rPr lang="ru-RU" sz="1800" dirty="0" smtClean="0"/>
              <a:t>Денег не будет: если свистеть в помещении или крошки со стола убирать рукой. </a:t>
            </a:r>
          </a:p>
          <a:p>
            <a:r>
              <a:rPr lang="ru-RU" sz="1800" dirty="0" smtClean="0"/>
              <a:t>Если вы найдете монету или купюру с числом, идентичным вашему году рождения, то это гарантия успеха вам во всех жизненных начинаниях </a:t>
            </a:r>
          </a:p>
          <a:p>
            <a:r>
              <a:rPr lang="ru-RU" sz="1600" dirty="0" smtClean="0"/>
              <a:t>Для тех, кто желает улучшить свое материальное положение в наступившем году, рекомендуется очень простой и нехитрый обряд: утром 1 или 14 января, умываясь, натрите руки не мылом, а монетами. Считается, что они будут весь год прилипать к вашим рукам. 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461</TotalTime>
  <Words>423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Проектная работа</vt:lpstr>
      <vt:lpstr>Цель работы: предметом исследования в моей работе являются деньги, их происхождение и функции.</vt:lpstr>
      <vt:lpstr>Что такое деньги?  </vt:lpstr>
      <vt:lpstr>Происхождение денег</vt:lpstr>
      <vt:lpstr>Для чего же нужны деньги? Я думаю что деньги имеют несколько функций:</vt:lpstr>
      <vt:lpstr>Из книг я узнал, что первые бумажные деньги изобрели в Китае в 8 веке.</vt:lpstr>
      <vt:lpstr>Я провел исследование и узнал, что:</vt:lpstr>
      <vt:lpstr>Я узнал, что деньги имеют несколько свойств:</vt:lpstr>
      <vt:lpstr>Приметы про деньги</vt:lpstr>
      <vt:lpstr>Я исследовал интересные факты про деньги</vt:lpstr>
      <vt:lpstr>Поговорки и пословицы про деньги</vt:lpstr>
      <vt:lpstr>Выводы: </vt:lpstr>
      <vt:lpstr>Использованные источники:</vt:lpstr>
      <vt:lpstr>Спасибо за внимание!!!)))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</dc:title>
  <dc:creator>Admin</dc:creator>
  <cp:lastModifiedBy>Admin</cp:lastModifiedBy>
  <cp:revision>52</cp:revision>
  <dcterms:created xsi:type="dcterms:W3CDTF">2013-04-09T12:50:39Z</dcterms:created>
  <dcterms:modified xsi:type="dcterms:W3CDTF">2013-05-12T16:06:19Z</dcterms:modified>
</cp:coreProperties>
</file>